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1"/>
  </p:sldMasterIdLst>
  <p:sldIdLst>
    <p:sldId id="256" r:id="rId2"/>
    <p:sldId id="257" r:id="rId3"/>
    <p:sldId id="264" r:id="rId4"/>
    <p:sldId id="267" r:id="rId5"/>
    <p:sldId id="265" r:id="rId6"/>
    <p:sldId id="269" r:id="rId7"/>
    <p:sldId id="270" r:id="rId8"/>
    <p:sldId id="260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-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869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63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30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16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442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93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02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77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0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29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51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9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2.bp.blogspot.com/-FQOsF3TQ1BM/W7nUyes6woI/AAAAAAAACFU/1sz8dNFX270c1G2lg9I0Q2Z7_mfHfyt0ACLcBGAs/s1600/ruleta%2B7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s://3.bp.blogspot.com/-BU34XkHyXwg/W7nTIiVARiI/AAAAAAAACE4/j2zPDcScIPc4N8nr2jal9_5ioRYCVJSdQCLcBGAs/s1600/ruleta%2B5.jpg" TargetMode="Externa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Vídeo 22">
            <a:extLst>
              <a:ext uri="{FF2B5EF4-FFF2-40B4-BE49-F238E27FC236}">
                <a16:creationId xmlns:a16="http://schemas.microsoft.com/office/drawing/2014/main" id="{9BFC85E5-E8DF-4BC8-B988-2CE0A21CD0E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59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F582A7-C74E-4265-9A70-FA8514BAA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8240" y="378121"/>
            <a:ext cx="9144000" cy="1152663"/>
          </a:xfrm>
        </p:spPr>
        <p:txBody>
          <a:bodyPr>
            <a:normAutofit/>
          </a:bodyPr>
          <a:lstStyle/>
          <a:p>
            <a:pPr algn="ctr"/>
            <a:r>
              <a:rPr lang="es-CO" sz="3700" dirty="0">
                <a:latin typeface="Cooper Black" panose="0208090404030B020404" pitchFamily="18" charset="0"/>
              </a:rPr>
              <a:t>HERRAMIENTAS DE TRABAJO VIRTUAL</a:t>
            </a:r>
          </a:p>
        </p:txBody>
      </p:sp>
    </p:spTree>
    <p:extLst>
      <p:ext uri="{BB962C8B-B14F-4D97-AF65-F5344CB8AC3E}">
        <p14:creationId xmlns:p14="http://schemas.microsoft.com/office/powerpoint/2010/main" val="4098322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bstract background of mesh on pink">
            <a:extLst>
              <a:ext uri="{FF2B5EF4-FFF2-40B4-BE49-F238E27FC236}">
                <a16:creationId xmlns:a16="http://schemas.microsoft.com/office/drawing/2014/main" id="{ED5559C0-DCC0-4DFC-859D-EB6C3789AD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" b="15548"/>
          <a:stretch/>
        </p:blipFill>
        <p:spPr>
          <a:xfrm>
            <a:off x="0" y="0"/>
            <a:ext cx="1219200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0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4A6EA54A-AF48-45C3-A86F-44B7567B7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869680" cy="721676"/>
          </a:xfrm>
        </p:spPr>
        <p:txBody>
          <a:bodyPr>
            <a:noAutofit/>
          </a:bodyPr>
          <a:lstStyle/>
          <a:p>
            <a:pPr algn="ctr"/>
            <a:r>
              <a:rPr lang="es-CO" sz="4800" dirty="0">
                <a:latin typeface="Century Schoolbook" panose="02040604050505020304" pitchFamily="18" charset="0"/>
                <a:ea typeface="+mn-ea"/>
                <a:cs typeface="+mn-cs"/>
              </a:rPr>
              <a:t>CLASSROOM</a:t>
            </a:r>
          </a:p>
        </p:txBody>
      </p:sp>
      <p:pic>
        <p:nvPicPr>
          <p:cNvPr id="10" name="Picture 2" descr="Recursos Informáticos y Educativos CRIE :: Herramientas Virtuales">
            <a:extLst>
              <a:ext uri="{FF2B5EF4-FFF2-40B4-BE49-F238E27FC236}">
                <a16:creationId xmlns:a16="http://schemas.microsoft.com/office/drawing/2014/main" id="{5C05FAE9-EEF5-4F60-AE4A-5A9AA3B71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9" t="16186" b="3815"/>
          <a:stretch/>
        </p:blipFill>
        <p:spPr bwMode="auto">
          <a:xfrm>
            <a:off x="647939" y="1855332"/>
            <a:ext cx="6815138" cy="443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309194B-9EFD-4FAE-BD6E-E92E5444FC43}"/>
              </a:ext>
            </a:extLst>
          </p:cNvPr>
          <p:cNvSpPr txBox="1"/>
          <p:nvPr/>
        </p:nvSpPr>
        <p:spPr>
          <a:xfrm>
            <a:off x="7850475" y="2539682"/>
            <a:ext cx="395412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i="0" dirty="0">
                <a:effectLst/>
                <a:latin typeface="Century Schoolbook" panose="02040604050505020304" pitchFamily="18" charset="0"/>
              </a:rPr>
              <a:t>Es una herramienta de Google, ágil y fácil de usar</a:t>
            </a:r>
            <a:r>
              <a:rPr lang="es-ES" sz="2000" b="1" dirty="0">
                <a:latin typeface="Century Schoolbook" panose="02040604050505020304" pitchFamily="18" charset="0"/>
              </a:rPr>
              <a:t>, donde se pueden crear cursos,  permite dar clases online, calificar, enviar asignaciones, cuenta con un proceso interactivo y dinámico. </a:t>
            </a:r>
            <a:endParaRPr lang="es-ES" sz="2000" b="0" i="0" dirty="0">
              <a:effectLst/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329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7BA4BD-DFCC-4B50-A870-2B3B701BC1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26" b="7305"/>
          <a:stretch/>
        </p:blipFill>
        <p:spPr>
          <a:xfrm>
            <a:off x="-2" y="10"/>
            <a:ext cx="1219200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0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4" descr="Google Classroom para todos los públicos | OJÚLEARNING">
            <a:extLst>
              <a:ext uri="{FF2B5EF4-FFF2-40B4-BE49-F238E27FC236}">
                <a16:creationId xmlns:a16="http://schemas.microsoft.com/office/drawing/2014/main" id="{D6FA3F4E-28B7-49F8-BFCC-E58CCA04FA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7"/>
          <a:stretch/>
        </p:blipFill>
        <p:spPr bwMode="auto">
          <a:xfrm>
            <a:off x="1752732" y="214077"/>
            <a:ext cx="8010525" cy="23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sto es Google: Un adelanto a Classroom, nuestra nueva herramienta educativa">
            <a:extLst>
              <a:ext uri="{FF2B5EF4-FFF2-40B4-BE49-F238E27FC236}">
                <a16:creationId xmlns:a16="http://schemas.microsoft.com/office/drawing/2014/main" id="{E3922C8C-368F-436D-9564-6E9B45C50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8"/>
          <a:stretch/>
        </p:blipFill>
        <p:spPr bwMode="auto">
          <a:xfrm>
            <a:off x="1407807" y="2739307"/>
            <a:ext cx="3909004" cy="360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oogle Meet gratis para Todos. Videoconferencias premium- Workspace -  YouTube">
            <a:extLst>
              <a:ext uri="{FF2B5EF4-FFF2-40B4-BE49-F238E27FC236}">
                <a16:creationId xmlns:a16="http://schemas.microsoft.com/office/drawing/2014/main" id="{2208B397-B37E-4E2A-A9C3-17E6A042A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889693"/>
            <a:ext cx="5136867" cy="308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787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7BA4BD-DFCC-4B50-A870-2B3B701BC1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26" b="7305"/>
          <a:stretch/>
        </p:blipFill>
        <p:spPr>
          <a:xfrm>
            <a:off x="-2" y="10"/>
            <a:ext cx="1219200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0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6" name="Picture 6" descr="COLEGIO HÉROES DE ATACAMA">
            <a:extLst>
              <a:ext uri="{FF2B5EF4-FFF2-40B4-BE49-F238E27FC236}">
                <a16:creationId xmlns:a16="http://schemas.microsoft.com/office/drawing/2014/main" id="{179FA6E4-67C7-40D5-95A9-97F623110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278" y="2958153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F21089A-43CC-42C6-A484-7A0D7E9672DE}"/>
              </a:ext>
            </a:extLst>
          </p:cNvPr>
          <p:cNvSpPr txBox="1"/>
          <p:nvPr/>
        </p:nvSpPr>
        <p:spPr>
          <a:xfrm>
            <a:off x="-1907635" y="929594"/>
            <a:ext cx="1937776" cy="1008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pic>
        <p:nvPicPr>
          <p:cNvPr id="13" name="Picture 2" descr="Cómo bajar música de YouTube o cualquier audio de un vídeo">
            <a:extLst>
              <a:ext uri="{FF2B5EF4-FFF2-40B4-BE49-F238E27FC236}">
                <a16:creationId xmlns:a16="http://schemas.microsoft.com/office/drawing/2014/main" id="{7B099D24-5556-45BC-83B5-427247BE01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60"/>
          <a:stretch/>
        </p:blipFill>
        <p:spPr bwMode="auto">
          <a:xfrm>
            <a:off x="382136" y="632222"/>
            <a:ext cx="5932227" cy="318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766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E52EC1-158E-4755-8AAE-536E8F594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43"/>
          <a:stretch/>
        </p:blipFill>
        <p:spPr>
          <a:xfrm>
            <a:off x="-2" y="10"/>
            <a:ext cx="1219200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0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531315-64B1-492A-9511-1EECE5AAB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016930" y="5055235"/>
            <a:ext cx="1689253" cy="199016"/>
          </a:xfrm>
        </p:spPr>
        <p:txBody>
          <a:bodyPr>
            <a:normAutofit fontScale="32500" lnSpcReduction="20000"/>
          </a:bodyPr>
          <a:lstStyle/>
          <a:p>
            <a:endParaRPr lang="es-CO" dirty="0"/>
          </a:p>
        </p:txBody>
      </p:sp>
      <p:pic>
        <p:nvPicPr>
          <p:cNvPr id="8196" name="Picture 4" descr="Caso de éxito LogMeIn y Omnitel | Omnitel">
            <a:extLst>
              <a:ext uri="{FF2B5EF4-FFF2-40B4-BE49-F238E27FC236}">
                <a16:creationId xmlns:a16="http://schemas.microsoft.com/office/drawing/2014/main" id="{F4D94C34-86C7-4AB1-9EFB-96C6AD985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04" y="987356"/>
            <a:ext cx="4964088" cy="27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onfigurar un Sistema de Videoconferencias con Jitsi Meet | Sysadmins de  Cuba">
            <a:extLst>
              <a:ext uri="{FF2B5EF4-FFF2-40B4-BE49-F238E27FC236}">
                <a16:creationId xmlns:a16="http://schemas.microsoft.com/office/drawing/2014/main" id="{22CE55C2-26B7-46EE-A287-72E6958A8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00" y="3829175"/>
            <a:ext cx="4319111" cy="219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744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0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309194B-9EFD-4FAE-BD6E-E92E5444FC43}"/>
              </a:ext>
            </a:extLst>
          </p:cNvPr>
          <p:cNvSpPr txBox="1"/>
          <p:nvPr/>
        </p:nvSpPr>
        <p:spPr>
          <a:xfrm>
            <a:off x="10058441" y="2730846"/>
            <a:ext cx="1746160" cy="208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ES" sz="2000" b="0" i="0" dirty="0">
              <a:effectLst/>
              <a:latin typeface="Century Schoolbook" panose="02040604050505020304" pitchFamily="18" charset="0"/>
            </a:endParaRPr>
          </a:p>
        </p:txBody>
      </p:sp>
      <p:pic>
        <p:nvPicPr>
          <p:cNvPr id="13" name="Picture 2" descr="Teletrabajo para tu equipo con Microsoft Teams">
            <a:extLst>
              <a:ext uri="{FF2B5EF4-FFF2-40B4-BE49-F238E27FC236}">
                <a16:creationId xmlns:a16="http://schemas.microsoft.com/office/drawing/2014/main" id="{A0101E00-4578-489C-BA48-0D40DD959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04" y="562279"/>
            <a:ext cx="6181118" cy="201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Zoom Logo | LOGOS de MARCAS">
            <a:extLst>
              <a:ext uri="{FF2B5EF4-FFF2-40B4-BE49-F238E27FC236}">
                <a16:creationId xmlns:a16="http://schemas.microsoft.com/office/drawing/2014/main" id="{16901270-FB54-46AA-BC91-721A9C2FA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493" y="1571899"/>
            <a:ext cx="5347952" cy="300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or qué sale el logo de Facebook cuando abres WhatsApp - AS.com">
            <a:extLst>
              <a:ext uri="{FF2B5EF4-FFF2-40B4-BE49-F238E27FC236}">
                <a16:creationId xmlns:a16="http://schemas.microsoft.com/office/drawing/2014/main" id="{E02EFC1B-E5C0-45A7-A679-66357A080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650" y="3342916"/>
            <a:ext cx="4708855" cy="264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624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Superficie naranja con líneas">
            <a:extLst>
              <a:ext uri="{FF2B5EF4-FFF2-40B4-BE49-F238E27FC236}">
                <a16:creationId xmlns:a16="http://schemas.microsoft.com/office/drawing/2014/main" id="{8E84BA27-2FCE-4D00-9C0A-A6671041E2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13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8559BC7-1F5D-4995-969E-B770D52DF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9283" y="295097"/>
            <a:ext cx="9144000" cy="1152663"/>
          </a:xfrm>
        </p:spPr>
        <p:txBody>
          <a:bodyPr>
            <a:normAutofit/>
          </a:bodyPr>
          <a:lstStyle/>
          <a:p>
            <a:pPr algn="ctr"/>
            <a:r>
              <a:rPr lang="es-CO" sz="4400" dirty="0">
                <a:solidFill>
                  <a:schemeClr val="bg1"/>
                </a:solidFill>
              </a:rPr>
              <a:t>EVALUACIONES</a:t>
            </a:r>
          </a:p>
        </p:txBody>
      </p:sp>
      <p:pic>
        <p:nvPicPr>
          <p:cNvPr id="11270" name="Picture 6" descr="Google Forms: Formularios auto evaluables. – CRESEP Mx">
            <a:extLst>
              <a:ext uri="{FF2B5EF4-FFF2-40B4-BE49-F238E27FC236}">
                <a16:creationId xmlns:a16="http://schemas.microsoft.com/office/drawing/2014/main" id="{C4EA364B-8ADF-4075-B6CB-F5E724E62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58" y="2192811"/>
            <a:ext cx="3629294" cy="267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Integración de Quizizz en Google Classroom - YouTube">
            <a:extLst>
              <a:ext uri="{FF2B5EF4-FFF2-40B4-BE49-F238E27FC236}">
                <a16:creationId xmlns:a16="http://schemas.microsoft.com/office/drawing/2014/main" id="{195178FF-042B-4F12-A9DC-BB3F139A8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33544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121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E36477-BF36-45A8-80A6-093672F82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568" y="803296"/>
            <a:ext cx="8189516" cy="155438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r"/>
            <a:r>
              <a:rPr lang="en-US" sz="80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WHEEL OF NAMES</a:t>
            </a:r>
          </a:p>
        </p:txBody>
      </p:sp>
      <p:sp>
        <p:nvSpPr>
          <p:cNvPr id="15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44B2E3BA-282F-4EDD-8934-87A3DEC2305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5475" y="2796033"/>
            <a:ext cx="3628069" cy="3614738"/>
          </a:xfrm>
          <a:prstGeom prst="rect">
            <a:avLst/>
          </a:prstGeom>
          <a:noFill/>
        </p:spPr>
      </p:pic>
      <p:sp>
        <p:nvSpPr>
          <p:cNvPr id="19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Imagen 11">
            <a:hlinkClick r:id="rId3"/>
            <a:extLst>
              <a:ext uri="{FF2B5EF4-FFF2-40B4-BE49-F238E27FC236}">
                <a16:creationId xmlns:a16="http://schemas.microsoft.com/office/drawing/2014/main" id="{E9281DA0-E612-44F1-BA85-BAA2601C2BB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58" y="1125042"/>
            <a:ext cx="3204210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>
            <a:hlinkClick r:id="rId5"/>
            <a:extLst>
              <a:ext uri="{FF2B5EF4-FFF2-40B4-BE49-F238E27FC236}">
                <a16:creationId xmlns:a16="http://schemas.microsoft.com/office/drawing/2014/main" id="{3BBB3E0A-25D3-4DC0-8E07-7E9577F13D6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959" y="3396555"/>
            <a:ext cx="3518847" cy="2723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98567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45D49F-CA1B-4548-A066-E3E4E38A41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2" y="10"/>
            <a:ext cx="1219200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0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531315-64B1-492A-9511-1EECE5AAB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016930" y="5055235"/>
            <a:ext cx="1689253" cy="199016"/>
          </a:xfrm>
        </p:spPr>
        <p:txBody>
          <a:bodyPr>
            <a:normAutofit fontScale="32500" lnSpcReduction="20000"/>
          </a:bodyPr>
          <a:lstStyle/>
          <a:p>
            <a:endParaRPr lang="es-CO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144E126-A78C-4911-A76F-7EF93EBBEBC6}"/>
              </a:ext>
            </a:extLst>
          </p:cNvPr>
          <p:cNvSpPr txBox="1"/>
          <p:nvPr/>
        </p:nvSpPr>
        <p:spPr>
          <a:xfrm>
            <a:off x="1983026" y="1815152"/>
            <a:ext cx="6615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</a:rPr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549990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4262</TotalTime>
  <Words>47</Words>
  <Application>Microsoft Office PowerPoint</Application>
  <PresentationFormat>Panorámica</PresentationFormat>
  <Paragraphs>6</Paragraphs>
  <Slides>9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Century Schoolbook</vt:lpstr>
      <vt:lpstr>Cooper Black</vt:lpstr>
      <vt:lpstr>Gill Sans Nova</vt:lpstr>
      <vt:lpstr>GradientVTI</vt:lpstr>
      <vt:lpstr>HERRAMIENTAS DE TRABAJO VIRTUAL</vt:lpstr>
      <vt:lpstr>CLASSROOM</vt:lpstr>
      <vt:lpstr>Presentación de PowerPoint</vt:lpstr>
      <vt:lpstr>Presentación de PowerPoint</vt:lpstr>
      <vt:lpstr>Presentación de PowerPoint</vt:lpstr>
      <vt:lpstr>Presentación de PowerPoint</vt:lpstr>
      <vt:lpstr>EVALUACIONES</vt:lpstr>
      <vt:lpstr>WHEEL OF NAMES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ILSE MARCELA PEÑA</dc:creator>
  <cp:lastModifiedBy>ILSE MARCELA PEÑA</cp:lastModifiedBy>
  <cp:revision>15</cp:revision>
  <dcterms:created xsi:type="dcterms:W3CDTF">2021-03-03T21:56:00Z</dcterms:created>
  <dcterms:modified xsi:type="dcterms:W3CDTF">2021-03-06T20:58:35Z</dcterms:modified>
</cp:coreProperties>
</file>